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  <p:sldId id="258" r:id="rId4"/>
    <p:sldId id="259" r:id="rId5"/>
    <p:sldId id="260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5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52893" y="3678865"/>
            <a:ext cx="10464210" cy="140349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/>
              <a:t>Connecting Communities by Recreating the Emerald Necklace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6" y="545804"/>
            <a:ext cx="9162624" cy="3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55" y="474920"/>
            <a:ext cx="7989519" cy="597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251320"/>
            <a:ext cx="3830693" cy="13208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Revitalizing the hist</a:t>
            </a:r>
            <a:r>
              <a:rPr lang="en-US" sz="2400" dirty="0"/>
              <a:t>o</a:t>
            </a:r>
            <a:r>
              <a:rPr lang="en-US" sz="2400" dirty="0"/>
              <a:t>ric neighborhoods of Jacksonville’s urban core by resorting and connecting the creeks and parks of the Emerald Necklace.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30866" y="3893564"/>
            <a:ext cx="3610953" cy="18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McCoys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Creek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S-Line Urban Rail Trail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Hogans Creek</a:t>
            </a:r>
          </a:p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Northbank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Riverwalk</a:t>
            </a:r>
          </a:p>
          <a:p>
            <a:endParaRPr lang="en-US" i="1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219740" y="3252065"/>
            <a:ext cx="4677754" cy="641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u="sng" dirty="0">
                <a:solidFill>
                  <a:schemeClr val="accent2"/>
                </a:solidFill>
              </a:rPr>
              <a:t>The Emerald Necklace Gems</a:t>
            </a:r>
          </a:p>
        </p:txBody>
      </p:sp>
    </p:spTree>
    <p:extLst>
      <p:ext uri="{BB962C8B-B14F-4D97-AF65-F5344CB8AC3E}">
        <p14:creationId xmlns:p14="http://schemas.microsoft.com/office/powerpoint/2010/main" val="145056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434" y="4341892"/>
            <a:ext cx="3562704" cy="2372816"/>
          </a:xfrm>
          <a:prstGeom prst="rect">
            <a:avLst/>
          </a:prstGeom>
        </p:spPr>
      </p:pic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2893" y="2216470"/>
            <a:ext cx="3610953" cy="4250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Hosted every SECOND Saturday of the month, from 10am – 12pm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Family-friendly, slow paced bike ride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4.8 miles one-way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Next ride: March 11</a:t>
            </a:r>
            <a:r>
              <a:rPr lang="en-US" i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April 8</a:t>
            </a:r>
            <a:r>
              <a:rPr lang="en-US" i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ride ending at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Engine 15 Downtown Taproom and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Biergarten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297" y="251320"/>
            <a:ext cx="9990489" cy="1320800"/>
          </a:xfrm>
        </p:spPr>
        <p:txBody>
          <a:bodyPr>
            <a:normAutofit/>
          </a:bodyPr>
          <a:lstStyle/>
          <a:p>
            <a:r>
              <a:rPr lang="en-US" dirty="0"/>
              <a:t>Activation of the Emerald Necklace through Recreation &amp; Conservation Stewardship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8916" y="1572120"/>
            <a:ext cx="4677754" cy="641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u="sng" dirty="0">
                <a:solidFill>
                  <a:schemeClr val="accent2"/>
                </a:solidFill>
              </a:rPr>
              <a:t>S-Line Urban Rail Trail Bike Rides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736" y="125724"/>
            <a:ext cx="1903462" cy="2857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77" y="4341892"/>
            <a:ext cx="3549216" cy="2363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6" y="2330886"/>
            <a:ext cx="3208533" cy="2136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02787" y="1405998"/>
            <a:ext cx="3521948" cy="26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9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95501" y="137907"/>
            <a:ext cx="99904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Activation of the Emerald Necklace through Recreation &amp; Conservation Stewardship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08916" y="1572120"/>
            <a:ext cx="4677754" cy="641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u="sng" dirty="0">
                <a:solidFill>
                  <a:schemeClr val="accent2"/>
                </a:solidFill>
              </a:rPr>
              <a:t>Hogans Creek Cleanups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252893" y="2216470"/>
            <a:ext cx="3610953" cy="425084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Hosted every THIRD Saturday of the month, from 10am – 12pm at various Hogans Creek locations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Family-friendly</a:t>
            </a:r>
          </a:p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Next cleanup: March 25</a:t>
            </a:r>
            <a:r>
              <a:rPr lang="en-US" i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on the S-Line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0" y="1885507"/>
            <a:ext cx="3074355" cy="2305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2" y="4191272"/>
            <a:ext cx="3443748" cy="2582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53" y="142362"/>
            <a:ext cx="2614717" cy="3486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78" y="4409521"/>
            <a:ext cx="4186027" cy="2354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968" y="1291671"/>
            <a:ext cx="2166384" cy="2888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83" y="3830900"/>
            <a:ext cx="2199946" cy="29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0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573" y="248093"/>
            <a:ext cx="5850878" cy="777700"/>
          </a:xfrm>
        </p:spPr>
        <p:txBody>
          <a:bodyPr>
            <a:noAutofit/>
          </a:bodyPr>
          <a:lstStyle/>
          <a:p>
            <a:r>
              <a:rPr lang="en-US" dirty="0"/>
              <a:t>For More Info…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3" y="1803492"/>
            <a:ext cx="1369971" cy="137950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835920" y="4960621"/>
            <a:ext cx="7832081" cy="641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groundworkjacksonville@gmal.com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5113" y="3508416"/>
            <a:ext cx="5850878" cy="777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Questions…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835920" y="2235141"/>
            <a:ext cx="5921764" cy="641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@</a:t>
            </a:r>
            <a:r>
              <a:rPr lang="en-US" dirty="0" err="1">
                <a:solidFill>
                  <a:schemeClr val="accent2"/>
                </a:solidFill>
              </a:rPr>
              <a:t>groundworkjacksonville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42861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742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strategy presentation (widescreen)</Template>
  <TotalTime>136</TotalTime>
  <Words>147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Connecting Communities by Recreating the Emerald Necklace</vt:lpstr>
      <vt:lpstr>Revitalizing the historic neighborhoods of Jacksonville’s urban core by resorting and connecting the creeks and parks of the Emerald Necklace. </vt:lpstr>
      <vt:lpstr>Activation of the Emerald Necklace through Recreation &amp; Conservation Stewardship</vt:lpstr>
      <vt:lpstr>PowerPoint Presentation</vt:lpstr>
      <vt:lpstr>For More Info…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Communities by Recreating the Emerald Necklace</dc:title>
  <dc:creator>Alyssa Bourgoyne</dc:creator>
  <cp:keywords/>
  <cp:lastModifiedBy>Alyssa Bourgoyne</cp:lastModifiedBy>
  <cp:revision>18</cp:revision>
  <dcterms:created xsi:type="dcterms:W3CDTF">2017-02-24T16:04:13Z</dcterms:created>
  <dcterms:modified xsi:type="dcterms:W3CDTF">2017-02-24T18:21:07Z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